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
  </p:notesMasterIdLst>
  <p:handoutMasterIdLst>
    <p:handoutMasterId r:id="rId4"/>
  </p:handoutMasterIdLst>
  <p:sldIdLst>
    <p:sldId id="262"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 Ka-lok" initials="LK" lastIdx="1" clrIdx="0">
    <p:extLst>
      <p:ext uri="{19B8F6BF-5375-455C-9EA6-DF929625EA0E}">
        <p15:presenceInfo xmlns:p15="http://schemas.microsoft.com/office/powerpoint/2012/main" userId="S-1-5-21-2637006528-1015924553-1750768987-868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0000"/>
    <a:srgbClr val="1D92CD"/>
    <a:srgbClr val="CC9900"/>
    <a:srgbClr val="FFFF66"/>
    <a:srgbClr val="996600"/>
    <a:srgbClr val="FFCC00"/>
    <a:srgbClr val="8DA9DB"/>
    <a:srgbClr val="3964B1"/>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85" autoAdjust="0"/>
    <p:restoredTop sz="84983" autoAdjust="0"/>
  </p:normalViewPr>
  <p:slideViewPr>
    <p:cSldViewPr snapToGrid="0">
      <p:cViewPr varScale="1">
        <p:scale>
          <a:sx n="56" d="100"/>
          <a:sy n="56" d="100"/>
        </p:scale>
        <p:origin x="436" y="48"/>
      </p:cViewPr>
      <p:guideLst/>
    </p:cSldViewPr>
  </p:slideViewPr>
  <p:notesTextViewPr>
    <p:cViewPr>
      <p:scale>
        <a:sx n="1" d="1"/>
        <a:sy n="1" d="1"/>
      </p:scale>
      <p:origin x="0" y="0"/>
    </p:cViewPr>
  </p:notesTextViewPr>
  <p:sorterViewPr>
    <p:cViewPr varScale="1">
      <p:scale>
        <a:sx n="1" d="1"/>
        <a:sy n="1" d="1"/>
      </p:scale>
      <p:origin x="0" y="-40740"/>
    </p:cViewPr>
  </p:sorterViewPr>
  <p:notesViewPr>
    <p:cSldViewPr snapToGrid="0">
      <p:cViewPr varScale="1">
        <p:scale>
          <a:sx n="50" d="100"/>
          <a:sy n="50" d="100"/>
        </p:scale>
        <p:origin x="2228" y="4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notesMaster" Target="notesMasters/notesMaster1.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handoutMaster" Target="handoutMasters/handout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27EA221-985B-40C4-8493-4CE042CC9C43}" type="datetimeFigureOut">
              <a:rPr lang="en-US" smtClean="0"/>
              <a:t>8/18/2023</a:t>
            </a:fld>
            <a:endParaRPr lang="en-US"/>
          </a:p>
        </p:txBody>
      </p:sp>
      <p:sp>
        <p:nvSpPr>
          <p:cNvPr id="4" name="頁尾版面配置區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投影片編號版面配置區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8491ED-E538-4E72-8DC1-193E0DAD7316}" type="slidenum">
              <a:rPr lang="en-US" smtClean="0"/>
              <a:t>‹#›</a:t>
            </a:fld>
            <a:endParaRPr lang="en-US"/>
          </a:p>
        </p:txBody>
      </p:sp>
    </p:spTree>
    <p:extLst>
      <p:ext uri="{BB962C8B-B14F-4D97-AF65-F5344CB8AC3E}">
        <p14:creationId xmlns:p14="http://schemas.microsoft.com/office/powerpoint/2010/main" val="2313128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2ACD79-3BC9-43B2-B62A-7C61FB29C64A}" type="datetimeFigureOut">
              <a:rPr lang="en-US" smtClean="0"/>
              <a:t>8/18/2023</a:t>
            </a:fld>
            <a:endParaRPr lang="en-US"/>
          </a:p>
        </p:txBody>
      </p:sp>
      <p:sp>
        <p:nvSpPr>
          <p:cNvPr id="4" name="投影片圖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3EB523-3A4C-47CA-A8B5-16F724717375}" type="slidenum">
              <a:rPr lang="en-US" smtClean="0"/>
              <a:t>‹#›</a:t>
            </a:fld>
            <a:endParaRPr lang="en-US"/>
          </a:p>
        </p:txBody>
      </p:sp>
    </p:spTree>
    <p:extLst>
      <p:ext uri="{BB962C8B-B14F-4D97-AF65-F5344CB8AC3E}">
        <p14:creationId xmlns:p14="http://schemas.microsoft.com/office/powerpoint/2010/main" val="144080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a:t>
            </a:fld>
            <a:endParaRPr lang="en-US"/>
          </a:p>
        </p:txBody>
      </p:sp>
    </p:spTree>
    <p:extLst>
      <p:ext uri="{BB962C8B-B14F-4D97-AF65-F5344CB8AC3E}">
        <p14:creationId xmlns:p14="http://schemas.microsoft.com/office/powerpoint/2010/main" val="13052326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smtClean="0"/>
              <a:t>按一下以編輯母片標題樣式</a:t>
            </a:r>
            <a:endParaRPr 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smtClean="0"/>
              <a:t>按一下以編輯母片副標題樣式</a:t>
            </a:r>
            <a:endParaRPr lang="en-US"/>
          </a:p>
        </p:txBody>
      </p:sp>
      <p:sp>
        <p:nvSpPr>
          <p:cNvPr id="4" name="日期版面配置區 3"/>
          <p:cNvSpPr>
            <a:spLocks noGrp="1"/>
          </p:cNvSpPr>
          <p:nvPr>
            <p:ph type="dt" sz="half" idx="10"/>
          </p:nvPr>
        </p:nvSpPr>
        <p:spPr/>
        <p:txBody>
          <a:bodyPr/>
          <a:lstStyle/>
          <a:p>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639919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6351864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1597019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思考及組織內容">
    <p:spTree>
      <p:nvGrpSpPr>
        <p:cNvPr id="1" name=""/>
        <p:cNvGrpSpPr/>
        <p:nvPr/>
      </p:nvGrpSpPr>
      <p:grpSpPr>
        <a:xfrm>
          <a:off x="0" y="0"/>
          <a:ext cx="0" cy="0"/>
          <a:chOff x="0" y="0"/>
          <a:chExt cx="0" cy="0"/>
        </a:xfrm>
      </p:grpSpPr>
      <p:sp>
        <p:nvSpPr>
          <p:cNvPr id="125" name="矩形 124"/>
          <p:cNvSpPr/>
          <p:nvPr userDrawn="1"/>
        </p:nvSpPr>
        <p:spPr>
          <a:xfrm>
            <a:off x="0" y="0"/>
            <a:ext cx="12192000" cy="6858000"/>
          </a:xfrm>
          <a:prstGeom prst="rect">
            <a:avLst/>
          </a:prstGeom>
          <a:blipFill dpi="0" rotWithShape="1">
            <a:blip r:embed="rId2">
              <a:alphaModFix amt="14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0" name="Base Shape">
            <a:extLst>
              <a:ext uri="{FF2B5EF4-FFF2-40B4-BE49-F238E27FC236}">
                <a16:creationId xmlns:a16="http://schemas.microsoft.com/office/drawing/2014/main" id="{FDAEED5C-66C5-425F-9B6E-99C32A76629F}"/>
              </a:ext>
            </a:extLst>
          </p:cNvPr>
          <p:cNvSpPr/>
          <p:nvPr/>
        </p:nvSpPr>
        <p:spPr>
          <a:xfrm flipH="1">
            <a:off x="711900" y="336594"/>
            <a:ext cx="1796349" cy="219765"/>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latin typeface="Microsoft JhengHei" panose="020B0604030504040204" pitchFamily="34" charset="-120"/>
              <a:ea typeface="Microsoft JhengHei" panose="020B0604030504040204" pitchFamily="34" charset="-120"/>
            </a:endParaRPr>
          </a:p>
        </p:txBody>
      </p:sp>
      <p:sp>
        <p:nvSpPr>
          <p:cNvPr id="121" name="Magnifier Icon">
            <a:extLst>
              <a:ext uri="{FF2B5EF4-FFF2-40B4-BE49-F238E27FC236}">
                <a16:creationId xmlns:a16="http://schemas.microsoft.com/office/drawing/2014/main" id="{8C8D62C1-A221-4449-B119-851671F0E15E}"/>
              </a:ext>
            </a:extLst>
          </p:cNvPr>
          <p:cNvSpPr>
            <a:spLocks noChangeArrowheads="1"/>
          </p:cNvSpPr>
          <p:nvPr/>
        </p:nvSpPr>
        <p:spPr bwMode="auto">
          <a:xfrm flipH="1">
            <a:off x="810684" y="380222"/>
            <a:ext cx="130901" cy="130493"/>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28" tIns="45714" rIns="91428" bIns="45714" numCol="1" anchor="t" anchorCtr="0" compatLnSpc="1">
            <a:prstTxWarp prst="textNoShape">
              <a:avLst/>
            </a:prstTxWarp>
            <a:noAutofit/>
          </a:bodyPr>
          <a:lstStyle/>
          <a:p>
            <a:endParaRPr lang="en-US" sz="1224">
              <a:latin typeface="Microsoft JhengHei" panose="020B0604030504040204" pitchFamily="34" charset="-120"/>
              <a:ea typeface="Microsoft JhengHei" panose="020B0604030504040204" pitchFamily="34" charset="-120"/>
            </a:endParaRPr>
          </a:p>
        </p:txBody>
      </p:sp>
      <p:sp>
        <p:nvSpPr>
          <p:cNvPr id="122" name="PpHeader">
            <a:extLst>
              <a:ext uri="{FF2B5EF4-FFF2-40B4-BE49-F238E27FC236}">
                <a16:creationId xmlns:a16="http://schemas.microsoft.com/office/drawing/2014/main" id="{86EDE788-9E51-4D65-BFA2-6631D50CAFF9}"/>
              </a:ext>
            </a:extLst>
          </p:cNvPr>
          <p:cNvSpPr/>
          <p:nvPr/>
        </p:nvSpPr>
        <p:spPr>
          <a:xfrm>
            <a:off x="170009" y="362417"/>
            <a:ext cx="282243" cy="16812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224">
              <a:latin typeface="Microsoft JhengHei" panose="020B0604030504040204" pitchFamily="34" charset="-120"/>
              <a:ea typeface="Microsoft JhengHei" panose="020B0604030504040204" pitchFamily="34" charset="-120"/>
            </a:endParaRPr>
          </a:p>
        </p:txBody>
      </p:sp>
      <p:sp>
        <p:nvSpPr>
          <p:cNvPr id="117" name="文字方塊 116"/>
          <p:cNvSpPr txBox="1"/>
          <p:nvPr/>
        </p:nvSpPr>
        <p:spPr>
          <a:xfrm>
            <a:off x="1037226" y="313734"/>
            <a:ext cx="1953624" cy="261610"/>
          </a:xfrm>
          <a:prstGeom prst="rect">
            <a:avLst/>
          </a:prstGeom>
          <a:noFill/>
        </p:spPr>
        <p:txBody>
          <a:bodyPr wrap="square" rtlCol="0">
            <a:spAutoFit/>
          </a:bodyPr>
          <a:lstStyle/>
          <a:p>
            <a:r>
              <a:rPr lang="zh-TW" altLang="en-US" sz="1100" dirty="0" smtClean="0">
                <a:solidFill>
                  <a:schemeClr val="accent1">
                    <a:lumMod val="75000"/>
                  </a:schemeClr>
                </a:solidFill>
                <a:latin typeface="+mn-ea"/>
                <a:ea typeface="+mn-ea"/>
              </a:rPr>
              <a:t>思考及組織內容</a:t>
            </a:r>
          </a:p>
        </p:txBody>
      </p:sp>
    </p:spTree>
    <p:extLst>
      <p:ext uri="{BB962C8B-B14F-4D97-AF65-F5344CB8AC3E}">
        <p14:creationId xmlns:p14="http://schemas.microsoft.com/office/powerpoint/2010/main" val="37387691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idx="1"/>
          </p:nvPr>
        </p:nvSpPr>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4208631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smtClean="0"/>
              <a:t>編輯母片文字樣式</a:t>
            </a:r>
          </a:p>
        </p:txBody>
      </p:sp>
      <p:sp>
        <p:nvSpPr>
          <p:cNvPr id="4" name="日期版面配置區 3"/>
          <p:cNvSpPr>
            <a:spLocks noGrp="1"/>
          </p:cNvSpPr>
          <p:nvPr>
            <p:ph type="dt" sz="half" idx="10"/>
          </p:nvPr>
        </p:nvSpPr>
        <p:spPr/>
        <p:txBody>
          <a:bodyPr/>
          <a:lstStyle/>
          <a:p>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708733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日期版面配置區 4"/>
          <p:cNvSpPr>
            <a:spLocks noGrp="1"/>
          </p:cNvSpPr>
          <p:nvPr>
            <p:ph type="dt" sz="half" idx="10"/>
          </p:nvPr>
        </p:nvSpPr>
        <p:spPr/>
        <p:txBody>
          <a:bodyPr/>
          <a:lstStyle/>
          <a:p>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172631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smtClean="0"/>
              <a:t>按一下以編輯母片標題樣式</a:t>
            </a:r>
            <a:endParaRPr 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6"/>
          <p:cNvSpPr>
            <a:spLocks noGrp="1"/>
          </p:cNvSpPr>
          <p:nvPr>
            <p:ph type="dt" sz="half" idx="10"/>
          </p:nvPr>
        </p:nvSpPr>
        <p:spPr/>
        <p:txBody>
          <a:bodyPr/>
          <a:lstStyle/>
          <a:p>
            <a:endParaRPr lang="en-US"/>
          </a:p>
        </p:txBody>
      </p:sp>
      <p:sp>
        <p:nvSpPr>
          <p:cNvPr id="8" name="頁尾版面配置區 7"/>
          <p:cNvSpPr>
            <a:spLocks noGrp="1"/>
          </p:cNvSpPr>
          <p:nvPr>
            <p:ph type="ftr" sz="quarter" idx="11"/>
          </p:nvPr>
        </p:nvSpPr>
        <p:spPr/>
        <p:txBody>
          <a:bodyPr/>
          <a:lstStyle/>
          <a:p>
            <a:endParaRPr lang="en-US"/>
          </a:p>
        </p:txBody>
      </p:sp>
      <p:sp>
        <p:nvSpPr>
          <p:cNvPr id="9" name="投影片編號版面配置區 8"/>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4141160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日期版面配置區 2"/>
          <p:cNvSpPr>
            <a:spLocks noGrp="1"/>
          </p:cNvSpPr>
          <p:nvPr>
            <p:ph type="dt" sz="half" idx="10"/>
          </p:nvPr>
        </p:nvSpPr>
        <p:spPr/>
        <p:txBody>
          <a:bodyPr/>
          <a:lstStyle/>
          <a:p>
            <a:endParaRPr lang="en-US"/>
          </a:p>
        </p:txBody>
      </p:sp>
      <p:sp>
        <p:nvSpPr>
          <p:cNvPr id="4" name="頁尾版面配置區 3"/>
          <p:cNvSpPr>
            <a:spLocks noGrp="1"/>
          </p:cNvSpPr>
          <p:nvPr>
            <p:ph type="ftr" sz="quarter" idx="11"/>
          </p:nvPr>
        </p:nvSpPr>
        <p:spPr/>
        <p:txBody>
          <a:bodyPr/>
          <a:lstStyle/>
          <a:p>
            <a:endParaRPr lang="en-US"/>
          </a:p>
        </p:txBody>
      </p:sp>
      <p:sp>
        <p:nvSpPr>
          <p:cNvPr id="5" name="投影片編號版面配置區 4"/>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3316429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endParaRPr lang="en-US"/>
          </a:p>
        </p:txBody>
      </p:sp>
      <p:sp>
        <p:nvSpPr>
          <p:cNvPr id="3" name="頁尾版面配置區 2"/>
          <p:cNvSpPr>
            <a:spLocks noGrp="1"/>
          </p:cNvSpPr>
          <p:nvPr>
            <p:ph type="ftr" sz="quarter" idx="11"/>
          </p:nvPr>
        </p:nvSpPr>
        <p:spPr/>
        <p:txBody>
          <a:bodyPr/>
          <a:lstStyle/>
          <a:p>
            <a:endParaRPr lang="en-US"/>
          </a:p>
        </p:txBody>
      </p:sp>
      <p:sp>
        <p:nvSpPr>
          <p:cNvPr id="4" name="投影片編號版面配置區 3"/>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81870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127922208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3473661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D7E3E0-16BD-4228-BA84-50B6A6D4FBA8}" type="slidenum">
              <a:rPr lang="en-US" smtClean="0"/>
              <a:t>‹#›</a:t>
            </a:fld>
            <a:endParaRPr lang="en-US"/>
          </a:p>
        </p:txBody>
      </p:sp>
    </p:spTree>
    <p:extLst>
      <p:ext uri="{BB962C8B-B14F-4D97-AF65-F5344CB8AC3E}">
        <p14:creationId xmlns:p14="http://schemas.microsoft.com/office/powerpoint/2010/main" val="2968834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Lst>
  <p:timing>
    <p:tnLst>
      <p:par>
        <p:cTn id="1" dur="indefinite" restart="never" nodeType="tmRoot"/>
      </p:par>
    </p:tnLst>
  </p:timing>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Justify Text Body">
            <a:extLst>
              <a:ext uri="{FF2B5EF4-FFF2-40B4-BE49-F238E27FC236}">
                <a16:creationId xmlns:a16="http://schemas.microsoft.com/office/drawing/2014/main" id="{C62EA310-FF25-486B-9B37-895C2D672644}"/>
              </a:ext>
            </a:extLst>
          </p:cNvPr>
          <p:cNvSpPr txBox="1"/>
          <p:nvPr/>
        </p:nvSpPr>
        <p:spPr>
          <a:xfrm>
            <a:off x="922184" y="1767007"/>
            <a:ext cx="10014990" cy="3323987"/>
          </a:xfrm>
          <a:prstGeom prst="rect">
            <a:avLst/>
          </a:prstGeom>
          <a:noFill/>
        </p:spPr>
        <p:txBody>
          <a:bodyPr wrap="square" lIns="0" tIns="0" rIns="0" bIns="0" rtlCol="0">
            <a:spAutoFit/>
          </a:bodyPr>
          <a:lstStyle/>
          <a:p>
            <a:r>
              <a:rPr lang="zh-TW" altLang="en-US" sz="2400" dirty="0" smtClean="0">
                <a:latin typeface="+mn-ea"/>
              </a:rPr>
              <a:t>闡述</a:t>
            </a:r>
            <a:r>
              <a:rPr lang="zh-TW" altLang="en-US" sz="2400" dirty="0">
                <a:latin typeface="+mn-ea"/>
              </a:rPr>
              <a:t>方法的示例</a:t>
            </a:r>
            <a:r>
              <a:rPr lang="zh-TW" altLang="en-US" sz="2400" dirty="0" smtClean="0">
                <a:latin typeface="+mn-ea"/>
              </a:rPr>
              <a:t>：</a:t>
            </a:r>
            <a:endParaRPr lang="en-US" altLang="zh-TW" sz="2400" dirty="0" smtClean="0">
              <a:latin typeface="+mn-ea"/>
            </a:endParaRPr>
          </a:p>
          <a:p>
            <a:endParaRPr lang="zh-TW" altLang="en-US" sz="2400" dirty="0">
              <a:latin typeface="+mn-ea"/>
            </a:endParaRPr>
          </a:p>
          <a:p>
            <a:pPr marL="684000" lvl="1" indent="-342000">
              <a:buFont typeface="Wingdings" panose="05000000000000000000" pitchFamily="2" charset="2"/>
              <a:buChar char="Ø"/>
            </a:pPr>
            <a:r>
              <a:rPr lang="zh-TW" altLang="en-US" sz="2400" u="sng" dirty="0" smtClean="0"/>
              <a:t>提供細節</a:t>
            </a:r>
            <a:r>
              <a:rPr lang="en-US" altLang="zh-TW" sz="2400" dirty="0" smtClean="0"/>
              <a:t/>
            </a:r>
            <a:br>
              <a:rPr lang="en-US" altLang="zh-TW" sz="2400" dirty="0" smtClean="0"/>
            </a:br>
            <a:r>
              <a:rPr lang="zh-TW" altLang="en-US" sz="2400" dirty="0"/>
              <a:t>如：這間餐廳由今天起暫停營業，因為昨天發生集體食物中毒事件，</a:t>
            </a:r>
            <a:r>
              <a:rPr lang="zh-TW" altLang="en-US" sz="2400" b="1" dirty="0"/>
              <a:t>超過</a:t>
            </a:r>
            <a:r>
              <a:rPr lang="en-US" altLang="zh-TW" sz="2400" b="1" dirty="0"/>
              <a:t>30</a:t>
            </a:r>
            <a:r>
              <a:rPr lang="zh-TW" altLang="en-US" sz="2400" b="1" dirty="0"/>
              <a:t>人於餐廳進食自助餐後腹瀉、嘔吐及發燒</a:t>
            </a:r>
            <a:r>
              <a:rPr lang="zh-TW" altLang="en-US" sz="2400" dirty="0" smtClean="0"/>
              <a:t>。</a:t>
            </a:r>
            <a:endParaRPr lang="en-US" altLang="zh-TW" sz="2400" dirty="0" smtClean="0"/>
          </a:p>
          <a:p>
            <a:pPr marL="684000" lvl="1" indent="-342000">
              <a:buFont typeface="Wingdings" panose="05000000000000000000" pitchFamily="2" charset="2"/>
              <a:buChar char="Ø"/>
            </a:pPr>
            <a:endParaRPr lang="zh-TW" altLang="en-US" sz="2400" dirty="0"/>
          </a:p>
          <a:p>
            <a:pPr marL="684000" lvl="1" indent="-342000">
              <a:buFont typeface="Wingdings" panose="05000000000000000000" pitchFamily="2" charset="2"/>
              <a:buChar char="Ø"/>
            </a:pPr>
            <a:r>
              <a:rPr lang="zh-TW" altLang="en-US" sz="2400" u="sng" dirty="0" smtClean="0"/>
              <a:t>舉出例子</a:t>
            </a:r>
            <a:r>
              <a:rPr lang="en-US" altLang="zh-TW" sz="2400" dirty="0" smtClean="0"/>
              <a:t/>
            </a:r>
            <a:br>
              <a:rPr lang="en-US" altLang="zh-TW" sz="2400" dirty="0" smtClean="0"/>
            </a:br>
            <a:r>
              <a:rPr lang="zh-TW" altLang="en-US" sz="2400" dirty="0"/>
              <a:t>如：其中一個引致肺癌的原因是因工業及職業關係曝露於某些化學品或建築物料，</a:t>
            </a:r>
            <a:r>
              <a:rPr lang="zh-TW" altLang="en-US" sz="2400" b="1" dirty="0"/>
              <a:t>例如石棉、鎳、鈾、鉻</a:t>
            </a:r>
            <a:r>
              <a:rPr lang="zh-TW" altLang="en-US" sz="2400" b="1"/>
              <a:t>化</a:t>
            </a:r>
            <a:r>
              <a:rPr lang="zh-TW" altLang="en-US" sz="2400" b="1" smtClean="0"/>
              <a:t>物及</a:t>
            </a:r>
            <a:r>
              <a:rPr lang="zh-TW" altLang="en-US" sz="2400" b="1" dirty="0"/>
              <a:t>氯甲基醚等</a:t>
            </a:r>
            <a:r>
              <a:rPr lang="zh-TW" altLang="en-US" sz="2400" dirty="0" smtClean="0"/>
              <a:t>。</a:t>
            </a:r>
            <a:endParaRPr lang="zh-TW" altLang="en-US" sz="2400"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solidFill>
                  <a:schemeClr val="tx1"/>
                </a:solidFill>
                <a:latin typeface="Microsoft JhengHei" panose="020B0604030504040204" pitchFamily="34" charset="-120"/>
                <a:ea typeface="Microsoft JhengHei" panose="020B0604030504040204" pitchFamily="34" charset="-120"/>
              </a:rPr>
              <a:t>因果解釋 </a:t>
            </a:r>
            <a:r>
              <a:rPr lang="en-US" altLang="zh-TW" sz="3600" b="1" dirty="0" smtClean="0">
                <a:solidFill>
                  <a:schemeClr val="tx1"/>
                </a:solidFill>
                <a:latin typeface="Microsoft JhengHei" panose="020B0604030504040204" pitchFamily="34" charset="-120"/>
                <a:ea typeface="Microsoft JhengHei" panose="020B0604030504040204" pitchFamily="34" charset="-120"/>
              </a:rPr>
              <a:t>- </a:t>
            </a:r>
            <a:r>
              <a:rPr lang="zh-TW" altLang="en-US" sz="3600" b="1" dirty="0" smtClean="0">
                <a:solidFill>
                  <a:schemeClr val="tx1"/>
                </a:solidFill>
                <a:latin typeface="Microsoft JhengHei" panose="020B0604030504040204" pitchFamily="34" charset="-120"/>
                <a:ea typeface="Microsoft JhengHei" panose="020B0604030504040204" pitchFamily="34" charset="-120"/>
              </a:rPr>
              <a:t>加入闡述</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697061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訂 2">
      <a:majorFont>
        <a:latin typeface="Microsoft JhengHei"/>
        <a:ea typeface="微軟正黑體"/>
        <a:cs typeface=""/>
      </a:majorFont>
      <a:minorFont>
        <a:latin typeface="Microsoft JhengHei"/>
        <a:ea typeface="微軟正黑體"/>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9828</TotalTime>
  <Words>88</Words>
  <Application>Microsoft Office PowerPoint</Application>
  <PresentationFormat>寬螢幕</PresentationFormat>
  <Paragraphs>7</Paragraphs>
  <Slides>1</Slides>
  <Notes>1</Notes>
  <HiddenSlides>0</HiddenSlides>
  <MMClips>0</MMClips>
  <ScaleCrop>false</ScaleCrop>
  <HeadingPairs>
    <vt:vector size="6" baseType="variant">
      <vt:variant>
        <vt:lpstr>使用字型</vt:lpstr>
      </vt:variant>
      <vt:variant>
        <vt:i4>6</vt:i4>
      </vt:variant>
      <vt:variant>
        <vt:lpstr>佈景主題</vt:lpstr>
      </vt:variant>
      <vt:variant>
        <vt:i4>1</vt:i4>
      </vt:variant>
      <vt:variant>
        <vt:lpstr>投影片標題</vt:lpstr>
      </vt:variant>
      <vt:variant>
        <vt:i4>1</vt:i4>
      </vt:variant>
    </vt:vector>
  </HeadingPairs>
  <TitlesOfParts>
    <vt:vector size="8" baseType="lpstr">
      <vt:lpstr>Microsoft JhengHei</vt:lpstr>
      <vt:lpstr>Microsoft JhengHei</vt:lpstr>
      <vt:lpstr>新細明體</vt:lpstr>
      <vt:lpstr>Arial</vt:lpstr>
      <vt:lpstr>Calibri</vt:lpstr>
      <vt:lpstr>Wingdings</vt:lpstr>
      <vt:lpstr>Office 佈景主題</vt:lpstr>
      <vt:lpstr>PowerPoint 簡報</vt:lpstr>
    </vt:vector>
  </TitlesOfParts>
  <Company>EDB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LAU, Ka-lok</dc:creator>
  <cp:lastModifiedBy>TAM, Ka-chun Bryan</cp:lastModifiedBy>
  <cp:revision>411</cp:revision>
  <dcterms:created xsi:type="dcterms:W3CDTF">2022-06-23T09:13:07Z</dcterms:created>
  <dcterms:modified xsi:type="dcterms:W3CDTF">2023-08-18T06:56:18Z</dcterms:modified>
</cp:coreProperties>
</file>